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0" r:id="rId2"/>
  </p:sldMasterIdLst>
  <p:notesMasterIdLst>
    <p:notesMasterId r:id="rId10"/>
  </p:notesMasterIdLst>
  <p:sldIdLst>
    <p:sldId id="256" r:id="rId3"/>
    <p:sldId id="292" r:id="rId4"/>
    <p:sldId id="262" r:id="rId5"/>
    <p:sldId id="293" r:id="rId6"/>
    <p:sldId id="263" r:id="rId7"/>
    <p:sldId id="272" r:id="rId8"/>
    <p:sldId id="289" r:id="rId9"/>
  </p:sldIdLst>
  <p:sldSz cx="12192000" cy="6858000"/>
  <p:notesSz cx="6858000" cy="9144000"/>
  <p:embeddedFontLst>
    <p:embeddedFont>
      <p:font typeface="Bowlby One SC" charset="0"/>
      <p:regular r:id="rId11"/>
    </p:embeddedFont>
    <p:embeddedFont>
      <p:font typeface="Quicksand" charset="0"/>
      <p:regular r:id="rId12"/>
      <p:bold r:id="rId13"/>
    </p:embeddedFont>
    <p:embeddedFont>
      <p:font typeface="Calibri" pitchFamily="34" charset="0"/>
      <p:regular r:id="rId14"/>
      <p:bold r:id="rId15"/>
      <p:italic r:id="rId16"/>
      <p:boldItalic r:id="rId17"/>
    </p:embeddedFont>
    <p:embeddedFont>
      <p:font typeface="Tahoma" pitchFamily="34" charset="0"/>
      <p:regular r:id="rId18"/>
      <p:bold r:id="rId19"/>
    </p:embeddedFont>
    <p:embeddedFont>
      <p:font typeface="等线" charset="-122"/>
      <p:regular r:id="rId20"/>
      <p:bold r:id="rId21"/>
    </p:embeddedFont>
    <p:embeddedFont>
      <p:font typeface="Quicksand Light"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AiquExFetMpqNFKIhKn1oEMI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4579"/>
    <a:srgbClr val="00ADEE"/>
    <a:srgbClr val="E1F2CE"/>
    <a:srgbClr val="E4EDFC"/>
    <a:srgbClr val="EDF3FD"/>
    <a:srgbClr val="FFE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27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11.fntdata"/><Relationship Id="rId55" Type="http://customschemas.google.com/relationships/presentationmetadata" Target="meta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5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526626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799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dirty="0">
                <a:latin typeface="Times New Roman" panose="02020603050405020304" pitchFamily="18" charset="0"/>
                <a:cs typeface="Times New Roman" panose="02020603050405020304" pitchFamily="18" charset="0"/>
              </a:rPr>
              <a:t>–	HS xác định yêu cầu của BT 1a.</a:t>
            </a:r>
          </a:p>
          <a:p>
            <a:pPr algn="l"/>
            <a:r>
              <a:rPr lang="vi-VN" dirty="0">
                <a:latin typeface="Times New Roman" panose="02020603050405020304" pitchFamily="18" charset="0"/>
                <a:cs typeface="Times New Roman" panose="02020603050405020304" pitchFamily="18" charset="0"/>
              </a:rPr>
              <a:t>–	HS chia sẻ với bạn trong nhóm nhỏ về tên truyện, tên tác giả, nhân vật,…</a:t>
            </a:r>
          </a:p>
          <a:p>
            <a:pPr algn="l"/>
            <a:r>
              <a:rPr lang="vi-VN" dirty="0">
                <a:latin typeface="Times New Roman" panose="02020603050405020304" pitchFamily="18" charset="0"/>
                <a:cs typeface="Times New Roman" panose="02020603050405020304" pitchFamily="18" charset="0"/>
              </a:rPr>
              <a:t>–	Một vài HS chia sẻ trước lớp.</a:t>
            </a:r>
          </a:p>
          <a:p>
            <a:pPr algn="l"/>
            <a:r>
              <a:rPr lang="vi-VN" dirty="0">
                <a:latin typeface="Times New Roman" panose="02020603050405020304" pitchFamily="18" charset="0"/>
                <a:cs typeface="Times New Roman" panose="02020603050405020304" pitchFamily="18" charset="0"/>
              </a:rPr>
              <a:t>–	HS nghe bạn và GV nhận xét.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1D305F-C0AA-4415-9875-62D4724BCC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63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072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4055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244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190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7"/>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 name="Google Shape;10;p17"/>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17"/>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7"/>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7"/>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 name="Google Shape;14;p17"/>
          <p:cNvGrpSpPr/>
          <p:nvPr/>
        </p:nvGrpSpPr>
        <p:grpSpPr>
          <a:xfrm rot="-1674015">
            <a:off x="5355779" y="721835"/>
            <a:ext cx="1618279" cy="1053725"/>
            <a:chOff x="5640092" y="225779"/>
            <a:chExt cx="1213796" cy="790351"/>
          </a:xfrm>
        </p:grpSpPr>
        <p:sp>
          <p:nvSpPr>
            <p:cNvPr id="15" name="Google Shape;15;p17"/>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17"/>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17"/>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17"/>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9" name="Google Shape;19;p17"/>
          <p:cNvGrpSpPr/>
          <p:nvPr/>
        </p:nvGrpSpPr>
        <p:grpSpPr>
          <a:xfrm rot="775931">
            <a:off x="-3566" y="-478027"/>
            <a:ext cx="3992723" cy="2297080"/>
            <a:chOff x="-22388" y="-12378"/>
            <a:chExt cx="2221316" cy="1278053"/>
          </a:xfrm>
        </p:grpSpPr>
        <p:sp>
          <p:nvSpPr>
            <p:cNvPr id="20" name="Google Shape;2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6" name="Google Shape;26;p17"/>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17"/>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17"/>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17"/>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17"/>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17"/>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17"/>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 name="Google Shape;33;p17"/>
          <p:cNvGrpSpPr/>
          <p:nvPr/>
        </p:nvGrpSpPr>
        <p:grpSpPr>
          <a:xfrm rot="9621805">
            <a:off x="5758826" y="5354716"/>
            <a:ext cx="771101" cy="739931"/>
            <a:chOff x="16870550" y="-1013100"/>
            <a:chExt cx="417325" cy="306025"/>
          </a:xfrm>
        </p:grpSpPr>
        <p:sp>
          <p:nvSpPr>
            <p:cNvPr id="34" name="Google Shape;34;p17"/>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17"/>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 name="Google Shape;36;p17"/>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7" name="Google Shape;37;p17"/>
          <p:cNvSpPr txBox="1">
            <a:spLocks noGrp="1"/>
          </p:cNvSpPr>
          <p:nvPr>
            <p:ph type="ctrTitle"/>
          </p:nvPr>
        </p:nvSpPr>
        <p:spPr>
          <a:xfrm>
            <a:off x="2424400" y="2177867"/>
            <a:ext cx="7343200" cy="17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786992"/>
              </a:buClr>
              <a:buSzPts val="4500"/>
              <a:buNone/>
              <a:defRPr sz="6000">
                <a:solidFill>
                  <a:srgbClr val="786992"/>
                </a:solidFill>
              </a:defRPr>
            </a:lvl1pPr>
            <a:lvl2pPr lvl="1" algn="ctr">
              <a:lnSpc>
                <a:spcPct val="100000"/>
              </a:lnSpc>
              <a:spcBef>
                <a:spcPts val="0"/>
              </a:spcBef>
              <a:spcAft>
                <a:spcPts val="0"/>
              </a:spcAft>
              <a:buClr>
                <a:srgbClr val="786992"/>
              </a:buClr>
              <a:buSzPts val="4500"/>
              <a:buNone/>
              <a:defRPr sz="6000">
                <a:solidFill>
                  <a:srgbClr val="786992"/>
                </a:solidFill>
              </a:defRPr>
            </a:lvl2pPr>
            <a:lvl3pPr lvl="2" algn="ctr">
              <a:lnSpc>
                <a:spcPct val="100000"/>
              </a:lnSpc>
              <a:spcBef>
                <a:spcPts val="0"/>
              </a:spcBef>
              <a:spcAft>
                <a:spcPts val="0"/>
              </a:spcAft>
              <a:buClr>
                <a:srgbClr val="786992"/>
              </a:buClr>
              <a:buSzPts val="4500"/>
              <a:buNone/>
              <a:defRPr sz="6000">
                <a:solidFill>
                  <a:srgbClr val="786992"/>
                </a:solidFill>
              </a:defRPr>
            </a:lvl3pPr>
            <a:lvl4pPr lvl="3" algn="ctr">
              <a:lnSpc>
                <a:spcPct val="100000"/>
              </a:lnSpc>
              <a:spcBef>
                <a:spcPts val="0"/>
              </a:spcBef>
              <a:spcAft>
                <a:spcPts val="0"/>
              </a:spcAft>
              <a:buClr>
                <a:srgbClr val="786992"/>
              </a:buClr>
              <a:buSzPts val="4500"/>
              <a:buNone/>
              <a:defRPr sz="6000">
                <a:solidFill>
                  <a:srgbClr val="786992"/>
                </a:solidFill>
              </a:defRPr>
            </a:lvl4pPr>
            <a:lvl5pPr lvl="4" algn="ctr">
              <a:lnSpc>
                <a:spcPct val="100000"/>
              </a:lnSpc>
              <a:spcBef>
                <a:spcPts val="0"/>
              </a:spcBef>
              <a:spcAft>
                <a:spcPts val="0"/>
              </a:spcAft>
              <a:buClr>
                <a:srgbClr val="786992"/>
              </a:buClr>
              <a:buSzPts val="4500"/>
              <a:buNone/>
              <a:defRPr sz="6000">
                <a:solidFill>
                  <a:srgbClr val="786992"/>
                </a:solidFill>
              </a:defRPr>
            </a:lvl5pPr>
            <a:lvl6pPr lvl="5" algn="ctr">
              <a:lnSpc>
                <a:spcPct val="100000"/>
              </a:lnSpc>
              <a:spcBef>
                <a:spcPts val="0"/>
              </a:spcBef>
              <a:spcAft>
                <a:spcPts val="0"/>
              </a:spcAft>
              <a:buClr>
                <a:srgbClr val="786992"/>
              </a:buClr>
              <a:buSzPts val="4500"/>
              <a:buNone/>
              <a:defRPr sz="6000">
                <a:solidFill>
                  <a:srgbClr val="786992"/>
                </a:solidFill>
              </a:defRPr>
            </a:lvl6pPr>
            <a:lvl7pPr lvl="6" algn="ctr">
              <a:lnSpc>
                <a:spcPct val="100000"/>
              </a:lnSpc>
              <a:spcBef>
                <a:spcPts val="0"/>
              </a:spcBef>
              <a:spcAft>
                <a:spcPts val="0"/>
              </a:spcAft>
              <a:buClr>
                <a:srgbClr val="786992"/>
              </a:buClr>
              <a:buSzPts val="4500"/>
              <a:buNone/>
              <a:defRPr sz="6000">
                <a:solidFill>
                  <a:srgbClr val="786992"/>
                </a:solidFill>
              </a:defRPr>
            </a:lvl7pPr>
            <a:lvl8pPr lvl="7" algn="ctr">
              <a:lnSpc>
                <a:spcPct val="100000"/>
              </a:lnSpc>
              <a:spcBef>
                <a:spcPts val="0"/>
              </a:spcBef>
              <a:spcAft>
                <a:spcPts val="0"/>
              </a:spcAft>
              <a:buClr>
                <a:srgbClr val="786992"/>
              </a:buClr>
              <a:buSzPts val="4500"/>
              <a:buNone/>
              <a:defRPr sz="6000">
                <a:solidFill>
                  <a:srgbClr val="786992"/>
                </a:solidFill>
              </a:defRPr>
            </a:lvl8pPr>
            <a:lvl9pPr lvl="8" algn="ctr">
              <a:lnSpc>
                <a:spcPct val="100000"/>
              </a:lnSpc>
              <a:spcBef>
                <a:spcPts val="0"/>
              </a:spcBef>
              <a:spcAft>
                <a:spcPts val="0"/>
              </a:spcAft>
              <a:buClr>
                <a:srgbClr val="786992"/>
              </a:buClr>
              <a:buSzPts val="4500"/>
              <a:buNone/>
              <a:defRPr sz="6000">
                <a:solidFill>
                  <a:srgbClr val="786992"/>
                </a:solidFill>
              </a:defRPr>
            </a:lvl9pPr>
          </a:lstStyle>
          <a:p>
            <a:endParaRPr/>
          </a:p>
        </p:txBody>
      </p:sp>
      <p:sp>
        <p:nvSpPr>
          <p:cNvPr id="38" name="Google Shape;38;p17"/>
          <p:cNvSpPr txBox="1">
            <a:spLocks noGrp="1"/>
          </p:cNvSpPr>
          <p:nvPr>
            <p:ph type="subTitle" idx="1"/>
          </p:nvPr>
        </p:nvSpPr>
        <p:spPr>
          <a:xfrm>
            <a:off x="2711200" y="4088933"/>
            <a:ext cx="6769600" cy="7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grpSp>
        <p:nvGrpSpPr>
          <p:cNvPr id="39" name="Google Shape;39;p17"/>
          <p:cNvGrpSpPr/>
          <p:nvPr/>
        </p:nvGrpSpPr>
        <p:grpSpPr>
          <a:xfrm rot="-775931" flipH="1">
            <a:off x="8299601" y="-478027"/>
            <a:ext cx="3992723" cy="2297080"/>
            <a:chOff x="-22388" y="-12378"/>
            <a:chExt cx="2221316" cy="1278053"/>
          </a:xfrm>
        </p:grpSpPr>
        <p:sp>
          <p:nvSpPr>
            <p:cNvPr id="40" name="Google Shape;4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transition spd="slow" advTm="6949">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2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1" name="Google Shape;81;p2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Tree>
  </p:cSld>
  <p:clrMapOvr>
    <a:masterClrMapping/>
  </p:clrMapOvr>
  <p:transition spd="slow" advTm="6949">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cSld>
  <p:clrMapOvr>
    <a:masterClrMapping/>
  </p:clrMapOvr>
  <p:transition spd="slow" advTm="6949">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83"/>
        <p:cNvGrpSpPr/>
        <p:nvPr/>
      </p:nvGrpSpPr>
      <p:grpSpPr>
        <a:xfrm>
          <a:off x="0" y="0"/>
          <a:ext cx="0" cy="0"/>
          <a:chOff x="0" y="0"/>
          <a:chExt cx="0" cy="0"/>
        </a:xfrm>
      </p:grpSpPr>
      <p:sp>
        <p:nvSpPr>
          <p:cNvPr id="84" name="Google Shape;84;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6" name="Google Shape;86;p31"/>
          <p:cNvGrpSpPr/>
          <p:nvPr/>
        </p:nvGrpSpPr>
        <p:grpSpPr>
          <a:xfrm>
            <a:off x="10050258" y="813304"/>
            <a:ext cx="1895861" cy="4212929"/>
            <a:chOff x="7521693" y="305177"/>
            <a:chExt cx="1421896" cy="3159697"/>
          </a:xfrm>
        </p:grpSpPr>
        <p:sp>
          <p:nvSpPr>
            <p:cNvPr id="87" name="Google Shape;87;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3" name="Google Shape;93;p31"/>
          <p:cNvGrpSpPr/>
          <p:nvPr/>
        </p:nvGrpSpPr>
        <p:grpSpPr>
          <a:xfrm flipH="1">
            <a:off x="245858" y="813303"/>
            <a:ext cx="1641573" cy="2877408"/>
            <a:chOff x="7712409" y="305177"/>
            <a:chExt cx="1231180" cy="2158056"/>
          </a:xfrm>
        </p:grpSpPr>
        <p:sp>
          <p:nvSpPr>
            <p:cNvPr id="94" name="Google Shape;94;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transition spd="slow" advTm="6949">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99"/>
        <p:cNvGrpSpPr/>
        <p:nvPr/>
      </p:nvGrpSpPr>
      <p:grpSpPr>
        <a:xfrm>
          <a:off x="0" y="0"/>
          <a:ext cx="0" cy="0"/>
          <a:chOff x="0" y="0"/>
          <a:chExt cx="0" cy="0"/>
        </a:xfrm>
      </p:grpSpPr>
      <p:sp>
        <p:nvSpPr>
          <p:cNvPr id="100" name="Google Shape;100;p32"/>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32"/>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transition spd="slow" advTm="6949">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4946" y="100842"/>
            <a:ext cx="1705129" cy="707882"/>
          </a:xfrm>
          <a:prstGeom prst="rect">
            <a:avLst/>
          </a:prstGeom>
          <a:noFill/>
        </p:spPr>
        <p:txBody>
          <a:bodyPr wrap="square" lIns="121917" tIns="60958" rIns="121917" bIns="60958"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9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042906088"/>
      </p:ext>
    </p:extLst>
  </p:cSld>
  <p:clrMapOvr>
    <a:masterClrMapping/>
  </p:clrMapOvr>
  <p:transition spd="slow" advTm="6949">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35006"/>
      </p:ext>
    </p:extLst>
  </p:cSld>
  <p:clrMapOvr>
    <a:masterClrMapping/>
  </p:clrMapOvr>
  <p:transition spd="slow" advTm="6949">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261797"/>
      </p:ext>
    </p:extLst>
  </p:cSld>
  <p:clrMapOvr>
    <a:masterClrMapping/>
  </p:clrMapOvr>
  <p:transition spd="slow" advTm="6949">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830219"/>
      </p:ext>
    </p:extLst>
  </p:cSld>
  <p:clrMapOvr>
    <a:masterClrMapping/>
  </p:clrMapOvr>
  <p:transition spd="slow" advTm="6949">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2736042"/>
      </p:ext>
    </p:extLst>
  </p:cSld>
  <p:clrMapOvr>
    <a:masterClrMapping/>
  </p:clrMapOvr>
  <p:transition spd="slow" advTm="6949">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2775027"/>
      </p:ext>
    </p:extLst>
  </p:cSld>
  <p:clrMapOvr>
    <a:masterClrMapping/>
  </p:clrMapOvr>
  <p:transition spd="slow" advTm="6949">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46"/>
        <p:cNvGrpSpPr/>
        <p:nvPr/>
      </p:nvGrpSpPr>
      <p:grpSpPr>
        <a:xfrm>
          <a:off x="0" y="0"/>
          <a:ext cx="0" cy="0"/>
          <a:chOff x="0" y="0"/>
          <a:chExt cx="0" cy="0"/>
        </a:xfrm>
      </p:grpSpPr>
      <p:sp>
        <p:nvSpPr>
          <p:cNvPr id="47" name="Google Shape;47;p21">
            <a:hlinkClick r:id="rId2" action="ppaction://hlinksldjump"/>
          </p:cNvPr>
          <p:cNvSpPr txBox="1">
            <a:spLocks noGrp="1"/>
          </p:cNvSpPr>
          <p:nvPr>
            <p:ph type="title"/>
          </p:nvPr>
        </p:nvSpPr>
        <p:spPr>
          <a:xfrm>
            <a:off x="113321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8" name="Google Shape;48;p21"/>
          <p:cNvSpPr txBox="1">
            <a:spLocks noGrp="1"/>
          </p:cNvSpPr>
          <p:nvPr>
            <p:ph type="title" idx="2"/>
          </p:nvPr>
        </p:nvSpPr>
        <p:spPr>
          <a:xfrm>
            <a:off x="4588951"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9" name="Google Shape;49;p21"/>
          <p:cNvSpPr txBox="1">
            <a:spLocks noGrp="1"/>
          </p:cNvSpPr>
          <p:nvPr>
            <p:ph type="subTitle" idx="1"/>
          </p:nvPr>
        </p:nvSpPr>
        <p:spPr>
          <a:xfrm>
            <a:off x="2325584" y="2386900"/>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0" name="Google Shape;50;p21"/>
          <p:cNvSpPr txBox="1">
            <a:spLocks noGrp="1"/>
          </p:cNvSpPr>
          <p:nvPr>
            <p:ph type="subTitle" idx="3"/>
          </p:nvPr>
        </p:nvSpPr>
        <p:spPr>
          <a:xfrm>
            <a:off x="5782551"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1" name="Google Shape;51;p21"/>
          <p:cNvSpPr txBox="1">
            <a:spLocks noGrp="1"/>
          </p:cNvSpPr>
          <p:nvPr>
            <p:ph type="title" idx="4"/>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52" name="Google Shape;52;p21"/>
          <p:cNvSpPr txBox="1">
            <a:spLocks noGrp="1"/>
          </p:cNvSpPr>
          <p:nvPr>
            <p:ph type="title" idx="5"/>
          </p:nvPr>
        </p:nvSpPr>
        <p:spPr>
          <a:xfrm>
            <a:off x="1133219"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3" name="Google Shape;53;p21"/>
          <p:cNvSpPr txBox="1">
            <a:spLocks noGrp="1"/>
          </p:cNvSpPr>
          <p:nvPr>
            <p:ph type="title" idx="6"/>
          </p:nvPr>
        </p:nvSpPr>
        <p:spPr>
          <a:xfrm>
            <a:off x="4589084"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4" name="Google Shape;54;p21"/>
          <p:cNvSpPr txBox="1">
            <a:spLocks noGrp="1"/>
          </p:cNvSpPr>
          <p:nvPr>
            <p:ph type="subTitle" idx="7"/>
          </p:nvPr>
        </p:nvSpPr>
        <p:spPr>
          <a:xfrm>
            <a:off x="2325584" y="4587833"/>
            <a:ext cx="17604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5" name="Google Shape;55;p21"/>
          <p:cNvSpPr txBox="1">
            <a:spLocks noGrp="1"/>
          </p:cNvSpPr>
          <p:nvPr>
            <p:ph type="subTitle" idx="8"/>
          </p:nvPr>
        </p:nvSpPr>
        <p:spPr>
          <a:xfrm>
            <a:off x="5782551"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6" name="Google Shape;56;p21"/>
          <p:cNvSpPr txBox="1">
            <a:spLocks noGrp="1"/>
          </p:cNvSpPr>
          <p:nvPr>
            <p:ph type="title" idx="9"/>
          </p:nvPr>
        </p:nvSpPr>
        <p:spPr>
          <a:xfrm>
            <a:off x="805365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7" name="Google Shape;57;p21"/>
          <p:cNvSpPr txBox="1">
            <a:spLocks noGrp="1"/>
          </p:cNvSpPr>
          <p:nvPr>
            <p:ph type="subTitle" idx="13"/>
          </p:nvPr>
        </p:nvSpPr>
        <p:spPr>
          <a:xfrm>
            <a:off x="9247116"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8" name="Google Shape;58;p21"/>
          <p:cNvSpPr txBox="1">
            <a:spLocks noGrp="1"/>
          </p:cNvSpPr>
          <p:nvPr>
            <p:ph type="title" idx="14"/>
          </p:nvPr>
        </p:nvSpPr>
        <p:spPr>
          <a:xfrm>
            <a:off x="8053657"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9" name="Google Shape;59;p21"/>
          <p:cNvSpPr txBox="1">
            <a:spLocks noGrp="1"/>
          </p:cNvSpPr>
          <p:nvPr>
            <p:ph type="subTitle" idx="15"/>
          </p:nvPr>
        </p:nvSpPr>
        <p:spPr>
          <a:xfrm>
            <a:off x="9247116"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Tree>
  </p:cSld>
  <p:clrMapOvr>
    <a:masterClrMapping/>
  </p:clrMapOvr>
  <p:transition spd="slow" advTm="6949">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2013122"/>
      </p:ext>
    </p:extLst>
  </p:cSld>
  <p:clrMapOvr>
    <a:masterClrMapping/>
  </p:clrMapOvr>
  <p:transition spd="slow" advTm="6949">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0376978"/>
      </p:ext>
    </p:extLst>
  </p:cSld>
  <p:clrMapOvr>
    <a:masterClrMapping/>
  </p:clrMapOvr>
  <p:transition spd="slow" advTm="6949">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6975030"/>
      </p:ext>
    </p:extLst>
  </p:cSld>
  <p:clrMapOvr>
    <a:masterClrMapping/>
  </p:clrMapOvr>
  <p:transition spd="slow" advTm="6949">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9991589"/>
      </p:ext>
    </p:extLst>
  </p:cSld>
  <p:clrMapOvr>
    <a:masterClrMapping/>
  </p:clrMapOvr>
  <p:transition spd="slow" advTm="6949">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638352"/>
      </p:ext>
    </p:extLst>
  </p:cSld>
  <p:clrMapOvr>
    <a:masterClrMapping/>
  </p:clrMapOvr>
  <p:transition spd="slow" advTm="6949">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9875468"/>
      </p:ext>
    </p:extLst>
  </p:cSld>
  <p:clrMapOvr>
    <a:masterClrMapping/>
  </p:clrMapOvr>
  <p:transition spd="slow" advTm="6949">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60"/>
        <p:cNvGrpSpPr/>
        <p:nvPr/>
      </p:nvGrpSpPr>
      <p:grpSpPr>
        <a:xfrm>
          <a:off x="0" y="0"/>
          <a:ext cx="0" cy="0"/>
          <a:chOff x="0" y="0"/>
          <a:chExt cx="0" cy="0"/>
        </a:xfrm>
      </p:grpSpPr>
      <p:sp>
        <p:nvSpPr>
          <p:cNvPr id="61" name="Google Shape;61;p2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2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transition spd="slow" advTm="6949">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transition spd="slow" advTm="6949">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2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24"/>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transition spd="slow" advTm="6949">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0" name="Google Shape;70;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71" name="Google Shape;71;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Tree>
  </p:cSld>
  <p:clrMapOvr>
    <a:masterClrMapping/>
  </p:clrMapOvr>
  <p:transition spd="slow" advTm="6949">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26"/>
          <p:cNvSpPr txBox="1">
            <a:spLocks noGrp="1"/>
          </p:cNvSpPr>
          <p:nvPr>
            <p:ph type="subTitle" idx="1"/>
          </p:nvPr>
        </p:nvSpPr>
        <p:spPr>
          <a:xfrm>
            <a:off x="2148000" y="2084333"/>
            <a:ext cx="7896000" cy="3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b="1">
                <a:latin typeface="Quicksand"/>
                <a:ea typeface="Quicksand"/>
                <a:cs typeface="Quicksand"/>
                <a:sym typeface="Quicksand"/>
              </a:defRPr>
            </a:lvl2pPr>
            <a:lvl3pPr lvl="2" algn="ctr">
              <a:lnSpc>
                <a:spcPct val="100000"/>
              </a:lnSpc>
              <a:spcBef>
                <a:spcPts val="0"/>
              </a:spcBef>
              <a:spcAft>
                <a:spcPts val="0"/>
              </a:spcAft>
              <a:buSzPts val="1400"/>
              <a:buNone/>
              <a:defRPr b="1">
                <a:latin typeface="Quicksand"/>
                <a:ea typeface="Quicksand"/>
                <a:cs typeface="Quicksand"/>
                <a:sym typeface="Quicksand"/>
              </a:defRPr>
            </a:lvl3pPr>
            <a:lvl4pPr lvl="3" algn="ctr">
              <a:lnSpc>
                <a:spcPct val="100000"/>
              </a:lnSpc>
              <a:spcBef>
                <a:spcPts val="0"/>
              </a:spcBef>
              <a:spcAft>
                <a:spcPts val="0"/>
              </a:spcAft>
              <a:buSzPts val="1400"/>
              <a:buNone/>
              <a:defRPr b="1">
                <a:latin typeface="Quicksand"/>
                <a:ea typeface="Quicksand"/>
                <a:cs typeface="Quicksand"/>
                <a:sym typeface="Quicksand"/>
              </a:defRPr>
            </a:lvl4pPr>
            <a:lvl5pPr lvl="4" algn="ctr">
              <a:lnSpc>
                <a:spcPct val="100000"/>
              </a:lnSpc>
              <a:spcBef>
                <a:spcPts val="0"/>
              </a:spcBef>
              <a:spcAft>
                <a:spcPts val="0"/>
              </a:spcAft>
              <a:buSzPts val="1400"/>
              <a:buNone/>
              <a:defRPr b="1">
                <a:latin typeface="Quicksand"/>
                <a:ea typeface="Quicksand"/>
                <a:cs typeface="Quicksand"/>
                <a:sym typeface="Quicksand"/>
              </a:defRPr>
            </a:lvl5pPr>
            <a:lvl6pPr lvl="5" algn="ctr">
              <a:lnSpc>
                <a:spcPct val="100000"/>
              </a:lnSpc>
              <a:spcBef>
                <a:spcPts val="0"/>
              </a:spcBef>
              <a:spcAft>
                <a:spcPts val="0"/>
              </a:spcAft>
              <a:buSzPts val="1400"/>
              <a:buNone/>
              <a:defRPr b="1">
                <a:latin typeface="Quicksand"/>
                <a:ea typeface="Quicksand"/>
                <a:cs typeface="Quicksand"/>
                <a:sym typeface="Quicksand"/>
              </a:defRPr>
            </a:lvl6pPr>
            <a:lvl7pPr lvl="6" algn="ctr">
              <a:lnSpc>
                <a:spcPct val="100000"/>
              </a:lnSpc>
              <a:spcBef>
                <a:spcPts val="0"/>
              </a:spcBef>
              <a:spcAft>
                <a:spcPts val="0"/>
              </a:spcAft>
              <a:buSzPts val="1400"/>
              <a:buNone/>
              <a:defRPr b="1">
                <a:latin typeface="Quicksand"/>
                <a:ea typeface="Quicksand"/>
                <a:cs typeface="Quicksand"/>
                <a:sym typeface="Quicksand"/>
              </a:defRPr>
            </a:lvl7pPr>
            <a:lvl8pPr lvl="7" algn="ctr">
              <a:lnSpc>
                <a:spcPct val="100000"/>
              </a:lnSpc>
              <a:spcBef>
                <a:spcPts val="0"/>
              </a:spcBef>
              <a:spcAft>
                <a:spcPts val="0"/>
              </a:spcAft>
              <a:buSzPts val="1400"/>
              <a:buNone/>
              <a:defRPr b="1">
                <a:latin typeface="Quicksand"/>
                <a:ea typeface="Quicksand"/>
                <a:cs typeface="Quicksand"/>
                <a:sym typeface="Quicksand"/>
              </a:defRPr>
            </a:lvl8pPr>
            <a:lvl9pPr lvl="8" algn="ctr">
              <a:lnSpc>
                <a:spcPct val="100000"/>
              </a:lnSpc>
              <a:spcBef>
                <a:spcPts val="0"/>
              </a:spcBef>
              <a:spcAft>
                <a:spcPts val="0"/>
              </a:spcAft>
              <a:buSzPts val="1400"/>
              <a:buNone/>
              <a:defRPr b="1">
                <a:latin typeface="Quicksand"/>
                <a:ea typeface="Quicksand"/>
                <a:cs typeface="Quicksand"/>
                <a:sym typeface="Quicksand"/>
              </a:defRPr>
            </a:lvl9pPr>
          </a:lstStyle>
          <a:p>
            <a:endParaRPr/>
          </a:p>
        </p:txBody>
      </p:sp>
      <p:sp>
        <p:nvSpPr>
          <p:cNvPr id="74" name="Google Shape;74;p26"/>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transition spd="slow" advTm="6949">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cSld>
  <p:clrMapOvr>
    <a:masterClrMapping/>
  </p:clrMapOvr>
  <p:transition spd="slow" advTm="6949">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2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Tree>
  </p:cSld>
  <p:clrMapOvr>
    <a:masterClrMapping/>
  </p:clrMapOvr>
  <p:transition spd="slow" advTm="6949">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endParaRPr/>
          </a:p>
        </p:txBody>
      </p:sp>
      <p:sp>
        <p:nvSpPr>
          <p:cNvPr id="7" name="Google Shape;7;p1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Quicksand Light"/>
              <a:buChar char="●"/>
              <a:defRPr sz="1800" b="0" i="0" u="none" strike="noStrike" cap="none">
                <a:solidFill>
                  <a:schemeClr val="dk2"/>
                </a:solidFill>
                <a:latin typeface="Quicksand Light"/>
                <a:ea typeface="Quicksand Light"/>
                <a:cs typeface="Quicksand Light"/>
                <a:sym typeface="Quicksand Light"/>
              </a:defRPr>
            </a:lvl1pPr>
            <a:lvl2pPr marL="914400" marR="0" lvl="1"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2pPr>
            <a:lvl3pPr marL="1371600" marR="0" lvl="2"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3pPr>
            <a:lvl4pPr marL="1828800" marR="0" lvl="3"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4pPr>
            <a:lvl5pPr marL="2286000" marR="0" lvl="4"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5pPr>
            <a:lvl6pPr marL="2743200" marR="0" lvl="5"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6pPr>
            <a:lvl7pPr marL="3200400" marR="0" lvl="6"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7pPr>
            <a:lvl8pPr marL="3657600" marR="0" lvl="7"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8pPr>
            <a:lvl9pPr marL="4114800" marR="0" lvl="8" indent="-317500" algn="l" rtl="0">
              <a:lnSpc>
                <a:spcPct val="115000"/>
              </a:lnSpc>
              <a:spcBef>
                <a:spcPts val="1600"/>
              </a:spcBef>
              <a:spcAft>
                <a:spcPts val="160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02" r:id="rId14"/>
  </p:sldLayoutIdLst>
  <p:transition spd="slow" advTm="6949">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9433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advTm="6949">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wav"/><Relationship Id="rId7" Type="http://schemas.openxmlformats.org/officeDocument/2006/relationships/image" Target="../media/image6.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14.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2.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wav"/><Relationship Id="rId7" Type="http://schemas.openxmlformats.org/officeDocument/2006/relationships/image" Target="../media/image2.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5.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media7.wav"/><Relationship Id="rId7" Type="http://schemas.openxmlformats.org/officeDocument/2006/relationships/image" Target="../media/image15.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21.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9" name="Picture 38">
            <a:extLst>
              <a:ext uri="{FF2B5EF4-FFF2-40B4-BE49-F238E27FC236}">
                <a16:creationId xmlns:a16="http://schemas.microsoft.com/office/drawing/2014/main" xmlns="" id="{37DA384A-FF7C-40E2-B34B-FC230C52B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64" y="-23617"/>
            <a:ext cx="12313663" cy="6857999"/>
          </a:xfrm>
          <a:prstGeom prst="rect">
            <a:avLst/>
          </a:prstGeom>
        </p:spPr>
      </p:pic>
      <p:pic>
        <p:nvPicPr>
          <p:cNvPr id="40" name="Picture 39">
            <a:extLst>
              <a:ext uri="{FF2B5EF4-FFF2-40B4-BE49-F238E27FC236}">
                <a16:creationId xmlns:a16="http://schemas.microsoft.com/office/drawing/2014/main" xmlns="" id="{D55A0036-4F3C-4807-A8CD-00EC429CD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494" y="4165952"/>
            <a:ext cx="3524250" cy="2857500"/>
          </a:xfrm>
          <a:prstGeom prst="rect">
            <a:avLst/>
          </a:prstGeom>
        </p:spPr>
      </p:pic>
      <p:sp>
        <p:nvSpPr>
          <p:cNvPr id="105" name="标题 1">
            <a:extLst>
              <a:ext uri="{FF2B5EF4-FFF2-40B4-BE49-F238E27FC236}">
                <a16:creationId xmlns:a16="http://schemas.microsoft.com/office/drawing/2014/main" xmlns="" id="{8AD84719-8E17-4083-8AF2-62946C31714B}"/>
              </a:ext>
            </a:extLst>
          </p:cNvPr>
          <p:cNvSpPr txBox="1">
            <a:spLocks/>
          </p:cNvSpPr>
          <p:nvPr/>
        </p:nvSpPr>
        <p:spPr>
          <a:xfrm>
            <a:off x="509440" y="519999"/>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altLang="zh-CN" sz="3600" smtClean="0">
                <a:solidFill>
                  <a:prstClr val="black"/>
                </a:solidFill>
                <a:effectLst>
                  <a:outerShdw blurRad="50800" dist="38100" dir="2700000" algn="tl" rotWithShape="0">
                    <a:prstClr val="black">
                      <a:lumMod val="50000"/>
                      <a:lumOff val="50000"/>
                      <a:alpha val="40000"/>
                    </a:prstClr>
                  </a:outerShdw>
                </a:effectLst>
                <a:latin typeface="Times New Roman" pitchFamily="18" charset="0"/>
                <a:ea typeface="微软雅黑" panose="020B0503020204020204" pitchFamily="34" charset="-122"/>
                <a:cs typeface="Times New Roman" pitchFamily="18" charset="0"/>
              </a:rPr>
              <a:t>PHÒNG GIÁO DỤC VÀ ĐÀO TẠO QUẬN GÒ VẤP</a:t>
            </a:r>
            <a:endParaRPr lang="zh-CN" altLang="en-US" sz="3600" dirty="0">
              <a:solidFill>
                <a:prstClr val="black"/>
              </a:solidFill>
              <a:effectLst>
                <a:outerShdw blurRad="50800" dist="38100" dir="2700000" algn="tl" rotWithShape="0">
                  <a:prstClr val="black">
                    <a:lumMod val="50000"/>
                    <a:lumOff val="50000"/>
                    <a:alpha val="40000"/>
                  </a:prstClr>
                </a:outerShdw>
              </a:effectLst>
              <a:latin typeface="Times New Roman" pitchFamily="18" charset="0"/>
              <a:ea typeface="微软雅黑" panose="020B0503020204020204" pitchFamily="34" charset="-122"/>
              <a:cs typeface="Times New Roman" pitchFamily="18" charset="0"/>
            </a:endParaRPr>
          </a:p>
        </p:txBody>
      </p:sp>
      <p:sp>
        <p:nvSpPr>
          <p:cNvPr id="8" name="文本框 18">
            <a:extLst>
              <a:ext uri="{FF2B5EF4-FFF2-40B4-BE49-F238E27FC236}">
                <a16:creationId xmlns="" xmlns:a16="http://schemas.microsoft.com/office/drawing/2014/main" id="{94AAAAED-4D83-41E3-BB60-D604328DBD4C}"/>
              </a:ext>
            </a:extLst>
          </p:cNvPr>
          <p:cNvSpPr txBox="1"/>
          <p:nvPr/>
        </p:nvSpPr>
        <p:spPr>
          <a:xfrm>
            <a:off x="3132643" y="1641009"/>
            <a:ext cx="5602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altLang="zh-CN" sz="4000" b="1" i="0" u="sng" strike="noStrike" kern="1200" cap="none" spc="0" normalizeH="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 VIỆT</a:t>
            </a:r>
            <a:endParaRPr kumimoji="0" lang="zh-CN" altLang="en-US" sz="4000" b="1" i="0" u="sng" strike="noStrike" kern="1200" cap="none" spc="0" normalizeH="0" baseline="0" noProof="0" dirty="0">
              <a:ln>
                <a:noFill/>
              </a:ln>
              <a:solidFill>
                <a:srgbClr val="FFC000"/>
              </a:solidFill>
              <a:effectLst/>
              <a:uLnTx/>
              <a:uFillTx/>
              <a:latin typeface="Tahoma" panose="020B0604030504040204" pitchFamily="34" charset="0"/>
              <a:ea typeface="仓耳今楷05-6763 W05" panose="02020400000000000000" pitchFamily="18" charset="-122"/>
              <a:cs typeface="Tahoma" panose="020B0604030504040204" pitchFamily="34" charset="0"/>
            </a:endParaRPr>
          </a:p>
        </p:txBody>
      </p:sp>
      <p:sp>
        <p:nvSpPr>
          <p:cNvPr id="9" name="文本框 18">
            <a:extLst>
              <a:ext uri="{FF2B5EF4-FFF2-40B4-BE49-F238E27FC236}">
                <a16:creationId xmlns="" xmlns:a16="http://schemas.microsoft.com/office/drawing/2014/main" id="{94AAAAED-4D83-41E3-BB60-D604328DBD4C}"/>
              </a:ext>
            </a:extLst>
          </p:cNvPr>
          <p:cNvSpPr txBox="1"/>
          <p:nvPr/>
        </p:nvSpPr>
        <p:spPr>
          <a:xfrm>
            <a:off x="3132643" y="2348895"/>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Chủ</a:t>
            </a:r>
            <a:r>
              <a:rPr kumimoji="0" lang="en-US" altLang="zh-CN" sz="44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 </a:t>
            </a:r>
            <a:r>
              <a:rPr kumimoji="0" lang="en-US" altLang="zh-CN" sz="4400" b="1" i="0" u="none" strike="noStrike" kern="1200" normalizeH="0" baseline="0" noProof="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điểm</a:t>
            </a:r>
            <a:endParaRPr kumimoji="0" lang="en-US" altLang="zh-CN" sz="44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i="0" u="none" strike="noStrike" kern="1200" normalizeH="0" baseline="0" noProof="0" dirty="0" err="1">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Em</a:t>
            </a:r>
            <a:r>
              <a:rPr kumimoji="0" lang="en-US" altLang="zh-CN" sz="4400" i="0" u="none" strike="noStrike" kern="1200" normalizeH="0" baseline="0" noProof="0" dirty="0">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 </a:t>
            </a:r>
            <a:r>
              <a:rPr kumimoji="0" lang="en-US" altLang="zh-CN" sz="4400" i="0" u="none" strike="noStrike" kern="1200" normalizeH="0" baseline="0" noProof="0" dirty="0" err="1">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đã</a:t>
            </a:r>
            <a:r>
              <a:rPr kumimoji="0" lang="en-US" altLang="zh-CN" sz="4400" i="0" u="none" strike="noStrike" kern="1200" normalizeH="0" baseline="0" noProof="0" dirty="0">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 </a:t>
            </a:r>
            <a:r>
              <a:rPr kumimoji="0" lang="en-US" altLang="zh-CN" sz="4400" i="0" u="none" strike="noStrike" kern="1200" normalizeH="0" baseline="0" noProof="0" dirty="0" err="1">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lớn</a:t>
            </a:r>
            <a:r>
              <a:rPr kumimoji="0" lang="en-US" altLang="zh-CN" sz="4400" i="0" u="none" strike="noStrike" kern="1200" normalizeH="0" baseline="0" noProof="0" dirty="0">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 </a:t>
            </a:r>
            <a:r>
              <a:rPr kumimoji="0" lang="en-US" altLang="zh-CN" sz="4400" i="0" u="none" strike="noStrike" kern="1200" normalizeH="0" baseline="0" noProof="0" dirty="0" err="1">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rPr>
              <a:t>hơn</a:t>
            </a:r>
            <a:endParaRPr kumimoji="0" lang="zh-CN" altLang="en-US" sz="4400" i="0" u="none" strike="noStrike" kern="1200" normalizeH="0" baseline="0" noProof="0" dirty="0">
              <a:ln w="0"/>
              <a:solidFill>
                <a:srgbClr val="FF0000"/>
              </a:solidFill>
              <a:effectLst>
                <a:reflection blurRad="6350" stA="53000" endA="300" endPos="35500" dir="5400000" sy="-90000" algn="bl" rotWithShape="0"/>
              </a:effectLst>
              <a:uLnTx/>
              <a:uFillTx/>
              <a:latin typeface="Calibri"/>
              <a:ea typeface="仓耳今楷05-6763 W05" panose="02020400000000000000" pitchFamily="18" charset="-122"/>
              <a:cs typeface="+mn-cs"/>
            </a:endParaRPr>
          </a:p>
        </p:txBody>
      </p:sp>
      <p:grpSp>
        <p:nvGrpSpPr>
          <p:cNvPr id="7" name="Group 6"/>
          <p:cNvGrpSpPr/>
          <p:nvPr/>
        </p:nvGrpSpPr>
        <p:grpSpPr>
          <a:xfrm>
            <a:off x="3233907" y="3930895"/>
            <a:ext cx="5602520" cy="1489050"/>
            <a:chOff x="3510910" y="1644895"/>
            <a:chExt cx="5602520" cy="1489050"/>
          </a:xfrm>
        </p:grpSpPr>
        <p:sp>
          <p:nvSpPr>
            <p:cNvPr id="10" name="文本框 18">
              <a:extLst>
                <a:ext uri="{FF2B5EF4-FFF2-40B4-BE49-F238E27FC236}">
                  <a16:creationId xmlns="" xmlns:a16="http://schemas.microsoft.com/office/drawing/2014/main" id="{94AAAAED-4D83-41E3-BB60-D604328DBD4C}"/>
                </a:ext>
              </a:extLst>
            </p:cNvPr>
            <p:cNvSpPr txBox="1"/>
            <p:nvPr/>
          </p:nvSpPr>
          <p:spPr>
            <a:xfrm>
              <a:off x="3510910" y="2210615"/>
              <a:ext cx="5602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kern="1200" smtClean="0">
                  <a:solidFill>
                    <a:srgbClr val="C00000"/>
                  </a:solidFill>
                  <a:latin typeface="Calibri"/>
                  <a:ea typeface="仓耳今楷05-6763 W05" panose="02020400000000000000" pitchFamily="18" charset="-122"/>
                  <a:cs typeface="+mn-cs"/>
                </a:rPr>
                <a:t>Thời gian biểu</a:t>
              </a:r>
              <a:endParaRPr kumimoji="0" lang="zh-CN" altLang="en-US" sz="5400"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mn-cs"/>
              </a:endParaRPr>
            </a:p>
          </p:txBody>
        </p:sp>
        <p:sp>
          <p:nvSpPr>
            <p:cNvPr id="11" name="文本框 18">
              <a:extLst>
                <a:ext uri="{FF2B5EF4-FFF2-40B4-BE49-F238E27FC236}">
                  <a16:creationId xmlns="" xmlns:a16="http://schemas.microsoft.com/office/drawing/2014/main" id="{94AAAAED-4D83-41E3-BB60-D604328DBD4C}"/>
                </a:ext>
              </a:extLst>
            </p:cNvPr>
            <p:cNvSpPr txBox="1"/>
            <p:nvPr/>
          </p:nvSpPr>
          <p:spPr>
            <a:xfrm>
              <a:off x="3510910" y="1644895"/>
              <a:ext cx="5602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normalizeH="0" baseline="0" noProof="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BÀI</a:t>
              </a:r>
              <a:r>
                <a:rPr kumimoji="0" lang="en-US" altLang="zh-CN" sz="4000" b="1" i="1" u="none" strike="noStrike" kern="1200" normalizeH="0" noProof="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 </a:t>
              </a:r>
              <a:r>
                <a:rPr kumimoji="0" lang="en-US" altLang="zh-CN" sz="4000" b="1" i="1" u="none" strike="noStrike" kern="1200" normalizeH="0" noProof="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rPr>
                <a:t>2</a:t>
              </a:r>
              <a:endParaRPr kumimoji="0" lang="zh-CN" altLang="en-US" sz="4000" b="1" i="1" u="none" strike="noStrike" kern="1200" normalizeH="0" baseline="0" noProof="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uLnTx/>
                <a:uFillTx/>
                <a:latin typeface="Calibri"/>
                <a:ea typeface="仓耳今楷05-6763 W05" panose="02020400000000000000" pitchFamily="18" charset="-122"/>
                <a:cs typeface="+mn-cs"/>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p:transition spd="slow" advTm="84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C5D9B1B-069E-415E-869E-8675F3DEB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979" y="2115819"/>
            <a:ext cx="10310628" cy="4510268"/>
          </a:xfrm>
          <a:prstGeom prst="rect">
            <a:avLst/>
          </a:prstGeom>
        </p:spPr>
      </p:pic>
      <p:pic>
        <p:nvPicPr>
          <p:cNvPr id="4" name="Kí hiệu - Vận dụng">
            <a:extLst>
              <a:ext uri="{FF2B5EF4-FFF2-40B4-BE49-F238E27FC236}">
                <a16:creationId xmlns="" xmlns:a16="http://schemas.microsoft.com/office/drawing/2014/main" id="{DC5CA469-3260-4B3B-8241-97A65D91C7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801" y="730981"/>
            <a:ext cx="1028700" cy="1100995"/>
          </a:xfrm>
          <a:prstGeom prst="rect">
            <a:avLst/>
          </a:prstGeom>
        </p:spPr>
      </p:pic>
      <p:sp>
        <p:nvSpPr>
          <p:cNvPr id="3" name="TextBox 1">
            <a:extLst>
              <a:ext uri="{FF2B5EF4-FFF2-40B4-BE49-F238E27FC236}">
                <a16:creationId xmlns="" xmlns:a16="http://schemas.microsoft.com/office/drawing/2014/main" id="{794A8CA4-3C71-4C80-A565-F0641AC4D977}"/>
              </a:ext>
            </a:extLst>
          </p:cNvPr>
          <p:cNvSpPr txBox="1"/>
          <p:nvPr/>
        </p:nvSpPr>
        <p:spPr>
          <a:xfrm>
            <a:off x="1191104" y="963081"/>
            <a:ext cx="10092981" cy="595035"/>
          </a:xfrm>
          <a:prstGeom prst="rect">
            <a:avLst/>
          </a:prstGeom>
          <a:noFill/>
        </p:spPr>
        <p:txBody>
          <a:bodyPr wrap="square" lIns="121917" tIns="60958" rIns="121917" bIns="60958" rtlCol="0">
            <a:spAutoFit/>
          </a:bodyPr>
          <a:lstStyle/>
          <a:p>
            <a:pPr lvl="0"/>
            <a:r>
              <a:rPr lang="en-US" sz="3100" b="1" dirty="0">
                <a:solidFill>
                  <a:srgbClr val="FF0000"/>
                </a:solidFill>
                <a:latin typeface="Averta Std CY Bold" panose="00000800000000000000" pitchFamily="50" charset="0"/>
              </a:rPr>
              <a:t>1.	</a:t>
            </a:r>
            <a:r>
              <a:rPr lang="en-US" sz="3100" b="1" dirty="0" err="1">
                <a:solidFill>
                  <a:srgbClr val="FF0000"/>
                </a:solidFill>
                <a:latin typeface="Averta Std CY Bold" panose="00000800000000000000" pitchFamily="50" charset="0"/>
              </a:rPr>
              <a:t>Đọc</a:t>
            </a:r>
            <a:r>
              <a:rPr lang="en-US" sz="3100" b="1" dirty="0">
                <a:solidFill>
                  <a:srgbClr val="FF0000"/>
                </a:solidFill>
                <a:latin typeface="Averta Std CY Bold" panose="00000800000000000000" pitchFamily="50" charset="0"/>
              </a:rPr>
              <a:t> </a:t>
            </a:r>
            <a:r>
              <a:rPr lang="en-US" sz="3100" b="1" dirty="0" err="1">
                <a:solidFill>
                  <a:srgbClr val="FF0000"/>
                </a:solidFill>
                <a:latin typeface="Averta Std CY Bold" panose="00000800000000000000" pitchFamily="50" charset="0"/>
              </a:rPr>
              <a:t>một</a:t>
            </a:r>
            <a:r>
              <a:rPr lang="en-US" sz="3100" b="1" dirty="0">
                <a:solidFill>
                  <a:srgbClr val="FF0000"/>
                </a:solidFill>
                <a:latin typeface="Averta Std CY Bold" panose="00000800000000000000" pitchFamily="50" charset="0"/>
              </a:rPr>
              <a:t> </a:t>
            </a:r>
            <a:r>
              <a:rPr lang="en-US" sz="3100" b="1" dirty="0" err="1">
                <a:solidFill>
                  <a:srgbClr val="FF0000"/>
                </a:solidFill>
                <a:latin typeface="Averta Std CY Bold" panose="00000800000000000000" pitchFamily="50" charset="0"/>
              </a:rPr>
              <a:t>truyện</a:t>
            </a:r>
            <a:r>
              <a:rPr lang="en-US" sz="3100" b="1" dirty="0">
                <a:solidFill>
                  <a:srgbClr val="FF0000"/>
                </a:solidFill>
                <a:latin typeface="Averta Std CY Bold" panose="00000800000000000000" pitchFamily="50" charset="0"/>
              </a:rPr>
              <a:t> </a:t>
            </a:r>
            <a:r>
              <a:rPr lang="en-US" sz="3100" b="1" dirty="0" err="1">
                <a:solidFill>
                  <a:srgbClr val="FF0000"/>
                </a:solidFill>
                <a:latin typeface="Averta Std CY Bold" panose="00000800000000000000" pitchFamily="50" charset="0"/>
              </a:rPr>
              <a:t>về</a:t>
            </a:r>
            <a:r>
              <a:rPr lang="en-US" sz="3100" b="1" dirty="0">
                <a:solidFill>
                  <a:srgbClr val="FF0000"/>
                </a:solidFill>
                <a:latin typeface="Averta Std CY Bold" panose="00000800000000000000" pitchFamily="50" charset="0"/>
              </a:rPr>
              <a:t> </a:t>
            </a:r>
            <a:r>
              <a:rPr lang="en-US" sz="3100" b="1" dirty="0" err="1">
                <a:solidFill>
                  <a:srgbClr val="FF0000"/>
                </a:solidFill>
                <a:latin typeface="Averta Std CY Bold" panose="00000800000000000000" pitchFamily="50" charset="0"/>
              </a:rPr>
              <a:t>trẻ</a:t>
            </a:r>
            <a:r>
              <a:rPr lang="en-US" sz="3100" b="1" dirty="0">
                <a:solidFill>
                  <a:srgbClr val="FF0000"/>
                </a:solidFill>
                <a:latin typeface="Averta Std CY Bold" panose="00000800000000000000" pitchFamily="50" charset="0"/>
              </a:rPr>
              <a:t> </a:t>
            </a:r>
            <a:r>
              <a:rPr lang="en-US" sz="3100" b="1" dirty="0" err="1">
                <a:solidFill>
                  <a:srgbClr val="FF0000"/>
                </a:solidFill>
                <a:latin typeface="Averta Std CY Bold" panose="00000800000000000000" pitchFamily="50" charset="0"/>
              </a:rPr>
              <a:t>em</a:t>
            </a:r>
            <a:r>
              <a:rPr lang="en-US" sz="3100" b="1" dirty="0">
                <a:solidFill>
                  <a:srgbClr val="FF0000"/>
                </a:solidFill>
                <a:latin typeface="Averta Std CY Bold" panose="00000800000000000000" pitchFamily="50" charset="0"/>
              </a:rPr>
              <a:t>:</a:t>
            </a:r>
          </a:p>
        </p:txBody>
      </p:sp>
      <p:sp>
        <p:nvSpPr>
          <p:cNvPr id="2" name="Rectangle 1">
            <a:extLst>
              <a:ext uri="{FF2B5EF4-FFF2-40B4-BE49-F238E27FC236}">
                <a16:creationId xmlns="" xmlns:a16="http://schemas.microsoft.com/office/drawing/2014/main" id="{4B1C1E97-E11A-448F-BD04-DA1225245389}"/>
              </a:ext>
            </a:extLst>
          </p:cNvPr>
          <p:cNvSpPr/>
          <p:nvPr/>
        </p:nvSpPr>
        <p:spPr>
          <a:xfrm>
            <a:off x="1325217" y="1558117"/>
            <a:ext cx="10296939" cy="1600434"/>
          </a:xfrm>
          <a:prstGeom prst="rect">
            <a:avLst/>
          </a:prstGeom>
        </p:spPr>
        <p:txBody>
          <a:bodyPr wrap="square" lIns="121917" tIns="60958" rIns="121917" bIns="60958">
            <a:spAutoFit/>
          </a:bodyPr>
          <a:lstStyle/>
          <a:p>
            <a:r>
              <a:rPr lang="en-US" sz="3200" dirty="0"/>
              <a:t>a.	Chia </a:t>
            </a:r>
            <a:r>
              <a:rPr lang="en-US" sz="3200" dirty="0" err="1"/>
              <a:t>sẻ</a:t>
            </a:r>
            <a:r>
              <a:rPr lang="en-US" sz="3200" dirty="0"/>
              <a:t> </a:t>
            </a:r>
            <a:r>
              <a:rPr lang="en-US" sz="3200" dirty="0" err="1"/>
              <a:t>về</a:t>
            </a:r>
            <a:r>
              <a:rPr lang="en-US" sz="3200" dirty="0"/>
              <a:t> </a:t>
            </a:r>
            <a:r>
              <a:rPr lang="en-US" sz="3200" dirty="0" err="1"/>
              <a:t>truyện</a:t>
            </a:r>
            <a:r>
              <a:rPr lang="en-US" sz="3200" dirty="0"/>
              <a:t> </a:t>
            </a:r>
            <a:r>
              <a:rPr lang="en-US" sz="3200" dirty="0" err="1"/>
              <a:t>đã</a:t>
            </a:r>
            <a:r>
              <a:rPr lang="en-US" sz="3200" dirty="0"/>
              <a:t> </a:t>
            </a:r>
            <a:r>
              <a:rPr lang="en-US" sz="3200" dirty="0" err="1"/>
              <a:t>đọc</a:t>
            </a:r>
            <a:r>
              <a:rPr lang="en-US" sz="3200" dirty="0"/>
              <a:t>.</a:t>
            </a:r>
          </a:p>
          <a:p>
            <a:r>
              <a:rPr lang="en-US" sz="3200" dirty="0"/>
              <a:t>b.	</a:t>
            </a:r>
            <a:r>
              <a:rPr lang="en-US" sz="3200" dirty="0" err="1"/>
              <a:t>Viết</a:t>
            </a:r>
            <a:r>
              <a:rPr lang="en-US" sz="3200" dirty="0"/>
              <a:t> </a:t>
            </a:r>
            <a:r>
              <a:rPr lang="en-US" sz="3200" dirty="0" err="1"/>
              <a:t>vào</a:t>
            </a:r>
            <a:r>
              <a:rPr lang="en-US" sz="3200" dirty="0"/>
              <a:t> </a:t>
            </a:r>
            <a:r>
              <a:rPr lang="en-US" sz="3200" dirty="0" err="1"/>
              <a:t>Phiếu</a:t>
            </a:r>
            <a:r>
              <a:rPr lang="en-US" sz="3200" dirty="0"/>
              <a:t> </a:t>
            </a:r>
            <a:r>
              <a:rPr lang="en-US" sz="3200" dirty="0" err="1"/>
              <a:t>đọc</a:t>
            </a:r>
            <a:r>
              <a:rPr lang="en-US" sz="3200" dirty="0"/>
              <a:t> </a:t>
            </a:r>
            <a:r>
              <a:rPr lang="en-US" sz="3200" dirty="0" err="1"/>
              <a:t>sách</a:t>
            </a:r>
            <a:r>
              <a:rPr lang="en-US" sz="3200" dirty="0"/>
              <a:t> </a:t>
            </a:r>
            <a:r>
              <a:rPr lang="en-US" sz="3200" dirty="0" err="1"/>
              <a:t>những</a:t>
            </a:r>
            <a:r>
              <a:rPr lang="en-US" sz="3200" dirty="0"/>
              <a:t> </a:t>
            </a:r>
            <a:r>
              <a:rPr lang="en-US" sz="3200" dirty="0" err="1"/>
              <a:t>điều</a:t>
            </a:r>
            <a:r>
              <a:rPr lang="en-US" sz="3200" dirty="0"/>
              <a:t> </a:t>
            </a:r>
            <a:r>
              <a:rPr lang="en-US" sz="3200" dirty="0" err="1"/>
              <a:t>em</a:t>
            </a:r>
            <a:r>
              <a:rPr lang="en-US" sz="3200" dirty="0"/>
              <a:t> </a:t>
            </a:r>
            <a:r>
              <a:rPr lang="en-US" sz="3200" dirty="0" err="1"/>
              <a:t>đã</a:t>
            </a:r>
            <a:r>
              <a:rPr lang="en-US" sz="3200" dirty="0"/>
              <a:t> chia </a:t>
            </a:r>
            <a:r>
              <a:rPr lang="en-US" sz="3200" dirty="0" err="1"/>
              <a:t>sẻ</a:t>
            </a:r>
            <a:r>
              <a:rPr lang="en-US" sz="3200" dirty="0"/>
              <a:t>.</a:t>
            </a:r>
          </a:p>
        </p:txBody>
      </p:sp>
      <p:pic>
        <p:nvPicPr>
          <p:cNvPr id="12" name="Picture 11">
            <a:extLst>
              <a:ext uri="{FF2B5EF4-FFF2-40B4-BE49-F238E27FC236}">
                <a16:creationId xmlns="" xmlns:a16="http://schemas.microsoft.com/office/drawing/2014/main" id="{3C8F0B65-2A89-4AE1-9120-CE8B35FD98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8375" y="4130361"/>
            <a:ext cx="610000" cy="757041"/>
          </a:xfrm>
          <a:prstGeom prst="rect">
            <a:avLst/>
          </a:prstGeom>
        </p:spPr>
      </p:pic>
      <p:pic>
        <p:nvPicPr>
          <p:cNvPr id="14" name="Picture 13">
            <a:extLst>
              <a:ext uri="{FF2B5EF4-FFF2-40B4-BE49-F238E27FC236}">
                <a16:creationId xmlns="" xmlns:a16="http://schemas.microsoft.com/office/drawing/2014/main" id="{3B0FE7CE-2A83-40BC-8895-58E4ADA5C2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8209" y="4267580"/>
            <a:ext cx="893776" cy="757041"/>
          </a:xfrm>
          <a:prstGeom prst="rect">
            <a:avLst/>
          </a:prstGeom>
        </p:spPr>
      </p:pic>
      <p:pic>
        <p:nvPicPr>
          <p:cNvPr id="16" name="Picture 15">
            <a:extLst>
              <a:ext uri="{FF2B5EF4-FFF2-40B4-BE49-F238E27FC236}">
                <a16:creationId xmlns="" xmlns:a16="http://schemas.microsoft.com/office/drawing/2014/main" id="{E74D3BE3-D116-495A-9CF3-8F276836E4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8375" y="5894919"/>
            <a:ext cx="2066723" cy="51668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30656199"/>
      </p:ext>
    </p:extLst>
  </p:cSld>
  <p:clrMapOvr>
    <a:masterClrMapping/>
  </p:clrMapOvr>
  <p:transition spd="slow" advTm="1111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iterate type="lt">
                                    <p:tmAbs val="50"/>
                                  </p:iterate>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51"/>
                            </p:stCondLst>
                            <p:childTnLst>
                              <p:par>
                                <p:cTn id="11" presetID="42"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51"/>
                            </p:stCondLst>
                            <p:childTnLst>
                              <p:par>
                                <p:cTn id="17" presetID="42"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51"/>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551"/>
                            </p:stCondLst>
                            <p:childTnLst>
                              <p:par>
                                <p:cTn id="27" presetID="2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4051"/>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51"/>
                            </p:stCondLst>
                            <p:childTnLst>
                              <p:par>
                                <p:cTn id="35" presetID="2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sp>
        <p:nvSpPr>
          <p:cNvPr id="4" name="TextBox 3"/>
          <p:cNvSpPr txBox="1"/>
          <p:nvPr/>
        </p:nvSpPr>
        <p:spPr>
          <a:xfrm>
            <a:off x="204537" y="205381"/>
            <a:ext cx="11646567" cy="6555641"/>
          </a:xfrm>
          <a:prstGeom prst="rect">
            <a:avLst/>
          </a:prstGeom>
          <a:noFill/>
        </p:spPr>
        <p:txBody>
          <a:bodyPr wrap="square" rtlCol="0">
            <a:spAutoFit/>
          </a:bodyPr>
          <a:lstStyle/>
          <a:p>
            <a:pPr algn="ctr"/>
            <a:r>
              <a:rPr lang="vi-VN" sz="2400">
                <a:latin typeface="+mj-lt"/>
              </a:rPr>
              <a:t> </a:t>
            </a:r>
            <a:r>
              <a:rPr lang="vi-VN" sz="3600" b="1" i="1">
                <a:solidFill>
                  <a:srgbClr val="FF0000"/>
                </a:solidFill>
                <a:latin typeface="+mj-lt"/>
              </a:rPr>
              <a:t>Chó sói và cậu bé chăn </a:t>
            </a:r>
            <a:r>
              <a:rPr lang="vi-VN" sz="3600" b="1" i="1" smtClean="0">
                <a:solidFill>
                  <a:srgbClr val="FF0000"/>
                </a:solidFill>
                <a:latin typeface="+mj-lt"/>
              </a:rPr>
              <a:t>cừu</a:t>
            </a:r>
            <a:endParaRPr lang="en-US" sz="3600" b="1">
              <a:solidFill>
                <a:srgbClr val="FF0000"/>
              </a:solidFill>
              <a:latin typeface="+mj-lt"/>
            </a:endParaRPr>
          </a:p>
          <a:p>
            <a:r>
              <a:rPr lang="en-US" sz="2400">
                <a:latin typeface="Times New Roman" pitchFamily="18" charset="0"/>
                <a:cs typeface="Times New Roman" pitchFamily="18" charset="0"/>
              </a:rPr>
              <a:t>C</a:t>
            </a:r>
            <a:r>
              <a:rPr lang="vi-VN" sz="2400" smtClean="0">
                <a:latin typeface="+mj-lt"/>
              </a:rPr>
              <a:t>ậu </a:t>
            </a:r>
            <a:r>
              <a:rPr lang="vi-VN" sz="2400">
                <a:latin typeface="+mj-lt"/>
              </a:rPr>
              <a:t>bé nọ sống cùng cha trong một ngôi làng. Công việc của cậu là chăn bầy cừu giúp cha mình. Hằng ngày, cậu đưa bầy cừu lên sườn đồi để chúng gặm cỏ, chiều đến lại lùa cừu về. Công việc cứ thế lặp đi lặp lại nên cậu không mấy vui vẻ.</a:t>
            </a:r>
          </a:p>
          <a:p>
            <a:r>
              <a:rPr lang="vi-VN" sz="2400">
                <a:latin typeface="+mj-lt"/>
              </a:rPr>
              <a:t>Một ngày nọ, cậu nảy ra ý tưởng trêu đùa mọi người và liền hét to:</a:t>
            </a:r>
          </a:p>
          <a:p>
            <a:r>
              <a:rPr lang="vi-VN" sz="2400">
                <a:latin typeface="+mj-lt"/>
              </a:rPr>
              <a:t>– Sói! Sói! Có chó sói…</a:t>
            </a:r>
          </a:p>
          <a:p>
            <a:r>
              <a:rPr lang="vi-VN" sz="2400">
                <a:latin typeface="+mj-lt"/>
              </a:rPr>
              <a:t>Tiếng la ấy làm kinh động đến những người trong làng và họ liền đổ xô chạy ra để đuổi bọn sói. Khi đến nơi, mọi người mới vỡ lẽ rằng chẳng có con sói nào cả. Biết mình bị lừa, mọi người ai nấy trở về nhà trong sự bực dọc.</a:t>
            </a:r>
          </a:p>
          <a:p>
            <a:r>
              <a:rPr lang="vi-VN" sz="2400">
                <a:latin typeface="+mj-lt"/>
              </a:rPr>
              <a:t>Nhưng rồi điều không may đã xảy ra với cậu bé kia khi bỗng một ngày, lũ sói từ đâu xuất hiện và tấn công đàn cừu. Cậu bé kêu cứu nhưng không một ai đáp lại. Bởi lẽ, mọi người nghĩ rằng, hẳn đây là một trò đùa tai quái của cậu nên chẳng ai bận tâm. Kết cuộc là cậu bé ấy đành bất lực chứng kiến bầy cừu trở thành bữa ăn của đàn sói hoang tàn độc.</a:t>
            </a:r>
          </a:p>
          <a:p>
            <a:r>
              <a:rPr lang="vi-VN" sz="2400" b="1">
                <a:solidFill>
                  <a:srgbClr val="FF0000"/>
                </a:solidFill>
                <a:latin typeface="+mj-lt"/>
              </a:rPr>
              <a:t>Bài học rút ra</a:t>
            </a:r>
          </a:p>
          <a:p>
            <a:r>
              <a:rPr lang="en-US" sz="2400" smtClean="0">
                <a:latin typeface="Times New Roman" pitchFamily="18" charset="0"/>
                <a:cs typeface="Times New Roman" pitchFamily="18" charset="0"/>
              </a:rPr>
              <a:t>Nói dối là không tốt và sẽ gây hậu quả nghiêm trọng.</a:t>
            </a:r>
          </a:p>
          <a:p>
            <a:r>
              <a:rPr lang="en-US" sz="2400" smtClean="0">
                <a:latin typeface="Times New Roman" pitchFamily="18" charset="0"/>
                <a:cs typeface="Times New Roman" pitchFamily="18" charset="0"/>
              </a:rPr>
              <a:t>Hãy học tập tính trung thực và ngay thẳng trong bất kỳ trường hợp nào thì mới được mọi người yêu quý và giúp đỡ.</a:t>
            </a:r>
            <a:endParaRPr lang="en-US" sz="24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cSld>
  <p:clrMapOvr>
    <a:masterClrMapping/>
  </p:clrMapOvr>
  <p:transition spd="slow" advTm="9712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barn(inVertical)">
                                      <p:cBhvr>
                                        <p:cTn id="9" dur="500"/>
                                        <p:tgtEl>
                                          <p:spTgt spid="4">
                                            <p:txEl>
                                              <p:pRg st="0" end="0"/>
                                            </p:txEl>
                                          </p:spTgt>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barn(inVertical)">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barn(inVertical)">
                                      <p:cBhvr>
                                        <p:cTn id="34" dur="500"/>
                                        <p:tgtEl>
                                          <p:spTgt spid="4">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arn(inVertical)">
                                      <p:cBhvr>
                                        <p:cTn id="37" dur="500"/>
                                        <p:tgtEl>
                                          <p:spTgt spid="4">
                                            <p:txEl>
                                              <p:pRg st="7" end="7"/>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barn(inVertical)">
                                      <p:cBhvr>
                                        <p:cTn id="4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Title 7"/>
          <p:cNvSpPr>
            <a:spLocks noGrp="1"/>
          </p:cNvSpPr>
          <p:nvPr>
            <p:ph type="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4" name="Subtitle 13"/>
          <p:cNvSpPr>
            <a:spLocks noGrp="1"/>
          </p:cNvSpPr>
          <p:nvPr>
            <p:ph type="subTitle" idx="15"/>
          </p:nvPr>
        </p:nvSpPr>
        <p:spPr/>
        <p:txBody>
          <a:bodyPr/>
          <a:lstStyle/>
          <a:p>
            <a:endParaRPr lang="en-US"/>
          </a:p>
        </p:txBody>
      </p:sp>
      <p:pic>
        <p:nvPicPr>
          <p:cNvPr id="15" name="Picture 14">
            <a:extLst>
              <a:ext uri="{FF2B5EF4-FFF2-40B4-BE49-F238E27FC236}">
                <a16:creationId xmlns:a16="http://schemas.microsoft.com/office/drawing/2014/main" xmlns="" id="{80A86C3B-2087-46F5-B600-2FF31E6A8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2918395609"/>
              </p:ext>
            </p:extLst>
          </p:nvPr>
        </p:nvGraphicFramePr>
        <p:xfrm>
          <a:off x="2032000" y="719664"/>
          <a:ext cx="8128000" cy="4121276"/>
        </p:xfrm>
        <a:graphic>
          <a:graphicData uri="http://schemas.openxmlformats.org/drawingml/2006/table">
            <a:tbl>
              <a:tblPr firstRow="1" bandRow="1">
                <a:tableStyleId>{5C22544A-7EE6-4342-B048-85BDC9FD1C3A}</a:tableStyleId>
              </a:tblPr>
              <a:tblGrid>
                <a:gridCol w="3251200"/>
                <a:gridCol w="4876800"/>
              </a:tblGrid>
              <a:tr h="1030319">
                <a:tc gridSpan="2">
                  <a:txBody>
                    <a:bodyPr/>
                    <a:lstStyle/>
                    <a:p>
                      <a:pPr algn="ctr"/>
                      <a:r>
                        <a:rPr lang="en-US" sz="4400" b="1" smtClean="0">
                          <a:solidFill>
                            <a:schemeClr val="bg1"/>
                          </a:solidFill>
                          <a:latin typeface="Times New Roman" pitchFamily="18" charset="0"/>
                          <a:cs typeface="Times New Roman" pitchFamily="18" charset="0"/>
                        </a:rPr>
                        <a:t>Phiếu</a:t>
                      </a:r>
                      <a:r>
                        <a:rPr lang="en-US" sz="4400" b="1" baseline="0" smtClean="0">
                          <a:solidFill>
                            <a:schemeClr val="bg1"/>
                          </a:solidFill>
                          <a:latin typeface="Times New Roman" pitchFamily="18" charset="0"/>
                          <a:cs typeface="Times New Roman" pitchFamily="18" charset="0"/>
                        </a:rPr>
                        <a:t> đọc sách</a:t>
                      </a:r>
                      <a:endParaRPr lang="en-US" sz="4400" b="1">
                        <a:solidFill>
                          <a:schemeClr val="bg1"/>
                        </a:solidFill>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hMerge="1">
                  <a:txBody>
                    <a:bodyPr/>
                    <a:lstStyle/>
                    <a:p>
                      <a:endParaRPr lang="en-US"/>
                    </a:p>
                  </a:txBody>
                  <a:tcPr/>
                </a:tc>
              </a:tr>
              <a:tr h="1030319">
                <a:tc>
                  <a:txBody>
                    <a:bodyPr/>
                    <a:lstStyle/>
                    <a:p>
                      <a:r>
                        <a:rPr lang="en-US" sz="4000" smtClean="0">
                          <a:latin typeface="Times New Roman" pitchFamily="18" charset="0"/>
                          <a:cs typeface="Times New Roman" pitchFamily="18" charset="0"/>
                        </a:rPr>
                        <a:t>Tên</a:t>
                      </a:r>
                      <a:r>
                        <a:rPr lang="en-US" sz="4000" baseline="0" smtClean="0">
                          <a:latin typeface="Times New Roman" pitchFamily="18" charset="0"/>
                          <a:cs typeface="Times New Roman" pitchFamily="18" charset="0"/>
                        </a:rPr>
                        <a:t> truyện</a:t>
                      </a:r>
                      <a:endParaRPr lang="en-US" sz="4000">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latin typeface="Times New Roman" pitchFamily="18" charset="0"/>
                          <a:cs typeface="Times New Roman" pitchFamily="18" charset="0"/>
                        </a:rPr>
                        <a:t>……………………………………………….</a:t>
                      </a:r>
                    </a:p>
                    <a:p>
                      <a:endParaRPr lang="en-US">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1030319">
                <a:tc>
                  <a:txBody>
                    <a:bodyPr/>
                    <a:lstStyle/>
                    <a:p>
                      <a:r>
                        <a:rPr lang="en-US" sz="4000" smtClean="0">
                          <a:latin typeface="Times New Roman" pitchFamily="18" charset="0"/>
                          <a:cs typeface="Times New Roman" pitchFamily="18" charset="0"/>
                        </a:rPr>
                        <a:t>Nhân</a:t>
                      </a:r>
                      <a:r>
                        <a:rPr lang="en-US" sz="4000" baseline="0" smtClean="0">
                          <a:latin typeface="Times New Roman" pitchFamily="18" charset="0"/>
                          <a:cs typeface="Times New Roman" pitchFamily="18" charset="0"/>
                        </a:rPr>
                        <a:t> vật</a:t>
                      </a:r>
                      <a:endParaRPr lang="en-US" sz="4000">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latin typeface="Times New Roman" pitchFamily="18" charset="0"/>
                          <a:cs typeface="Times New Roman" pitchFamily="18" charset="0"/>
                        </a:rPr>
                        <a:t>……………………………………………….</a:t>
                      </a:r>
                    </a:p>
                    <a:p>
                      <a:endParaRPr lang="en-US">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1030319">
                <a:tc>
                  <a:txBody>
                    <a:bodyPr/>
                    <a:lstStyle/>
                    <a:p>
                      <a:r>
                        <a:rPr lang="en-US" sz="4000" smtClean="0">
                          <a:latin typeface="Times New Roman" pitchFamily="18" charset="0"/>
                          <a:cs typeface="Times New Roman" pitchFamily="18" charset="0"/>
                        </a:rPr>
                        <a:t>Bài</a:t>
                      </a:r>
                      <a:r>
                        <a:rPr lang="en-US" sz="4000" baseline="0" smtClean="0">
                          <a:latin typeface="Times New Roman" pitchFamily="18" charset="0"/>
                          <a:cs typeface="Times New Roman" pitchFamily="18" charset="0"/>
                        </a:rPr>
                        <a:t> học</a:t>
                      </a:r>
                      <a:endParaRPr lang="en-US" sz="4000">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latin typeface="Times New Roman" pitchFamily="18" charset="0"/>
                          <a:cs typeface="Times New Roman" pitchFamily="18" charset="0"/>
                        </a:rPr>
                        <a:t>……………………………………………….</a:t>
                      </a:r>
                    </a:p>
                    <a:p>
                      <a:endParaRPr lang="en-US">
                        <a:latin typeface="Times New Roman" pitchFamily="18" charset="0"/>
                        <a:cs typeface="Times New Roman" pitchFamily="18"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1488536"/>
      </p:ext>
    </p:extLst>
  </p:cSld>
  <p:clrMapOvr>
    <a:masterClrMapping/>
  </p:clrMapOvr>
  <p:transition spd="slow" advTm="1705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21" name="Picture 20">
            <a:extLst>
              <a:ext uri="{FF2B5EF4-FFF2-40B4-BE49-F238E27FC236}">
                <a16:creationId xmlns:a16="http://schemas.microsoft.com/office/drawing/2014/main" xmlns="" id="{80A86C3B-2087-46F5-B600-2FF31E6A8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7" name="1">
            <a:extLst>
              <a:ext uri="{FF2B5EF4-FFF2-40B4-BE49-F238E27FC236}">
                <a16:creationId xmlns:a16="http://schemas.microsoft.com/office/drawing/2014/main" xmlns="" id="{FC4D502C-FD8E-4B7C-9BDD-0F06A0C9C5F6}"/>
              </a:ext>
            </a:extLst>
          </p:cNvPr>
          <p:cNvGrpSpPr/>
          <p:nvPr>
            <p:custDataLst>
              <p:tags r:id="rId2"/>
            </p:custDataLst>
          </p:nvPr>
        </p:nvGrpSpPr>
        <p:grpSpPr>
          <a:xfrm>
            <a:off x="6369260" y="4739795"/>
            <a:ext cx="7270353" cy="1498563"/>
            <a:chOff x="7648523" y="1705121"/>
            <a:chExt cx="1366426" cy="1123922"/>
          </a:xfrm>
        </p:grpSpPr>
        <p:sp>
          <p:nvSpPr>
            <p:cNvPr id="8" name="TextBox 32">
              <a:extLst>
                <a:ext uri="{FF2B5EF4-FFF2-40B4-BE49-F238E27FC236}">
                  <a16:creationId xmlns:a16="http://schemas.microsoft.com/office/drawing/2014/main" xmlns="" id="{F5879432-EDE0-4BE2-910A-55831F2F86C0}"/>
                </a:ext>
              </a:extLst>
            </p:cNvPr>
            <p:cNvSpPr txBox="1">
              <a:spLocks/>
            </p:cNvSpPr>
            <p:nvPr/>
          </p:nvSpPr>
          <p:spPr>
            <a:xfrm>
              <a:off x="7662959" y="2125993"/>
              <a:ext cx="1351990" cy="703050"/>
            </a:xfrm>
            <a:prstGeom prst="rect">
              <a:avLst/>
            </a:prstGeom>
          </p:spPr>
          <p:txBody>
            <a:bodyPr vert="horz" wrap="square" lIns="121920" tIns="60960" rIns="121920" bIns="60960">
              <a:normAutofit/>
            </a:bodyPr>
            <a:lstStyle>
              <a:defPPr>
                <a:defRPr lang="zh-CN"/>
              </a:defPPr>
              <a:lvl1pPr marR="0" lvl="0" indent="0" fontAlgn="auto">
                <a:lnSpc>
                  <a:spcPts val="2500"/>
                </a:lnSpc>
                <a:spcBef>
                  <a:spcPts val="0"/>
                </a:spcBef>
                <a:spcAft>
                  <a:spcPts val="0"/>
                </a:spcAft>
                <a:buClr>
                  <a:srgbClr val="CC0099"/>
                </a:buClr>
                <a:buSzTx/>
                <a:buFontTx/>
                <a:buNone/>
                <a:tabLst/>
                <a:defRPr kumimoji="0" sz="1400" b="0" i="0" u="none" strike="noStrike" cap="none" spc="0" normalizeH="0" baseline="0">
                  <a:ln>
                    <a:noFill/>
                  </a:ln>
                  <a:solidFill>
                    <a:prstClr val="black"/>
                  </a:solidFill>
                  <a:effectLst/>
                  <a:uLnTx/>
                  <a:uFillTx/>
                  <a:latin typeface="小考拉体" panose="02000503000000000000" pitchFamily="2" charset="-122"/>
                  <a:ea typeface="小考拉体" panose="02000503000000000000" pitchFamily="2" charset="-122"/>
                </a:defRPr>
              </a:lvl1pPr>
            </a:lstStyle>
            <a:p>
              <a:endParaRPr lang="en-US" altLang="zh-CN" sz="1867" kern="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TextBox 33">
              <a:extLst>
                <a:ext uri="{FF2B5EF4-FFF2-40B4-BE49-F238E27FC236}">
                  <a16:creationId xmlns:a16="http://schemas.microsoft.com/office/drawing/2014/main" xmlns="" id="{9E3FA558-7502-4513-AA65-E4D28DB70FE6}"/>
                </a:ext>
              </a:extLst>
            </p:cNvPr>
            <p:cNvSpPr txBox="1"/>
            <p:nvPr/>
          </p:nvSpPr>
          <p:spPr>
            <a:xfrm>
              <a:off x="7648523" y="1705121"/>
              <a:ext cx="706756" cy="369332"/>
            </a:xfrm>
            <a:prstGeom prst="rect">
              <a:avLst/>
            </a:prstGeom>
            <a:noFill/>
          </p:spPr>
          <p:txBody>
            <a:bodyPr wrap="none">
              <a:normAutofit lnSpcReduction="10000"/>
            </a:bodyPr>
            <a:lstStyle/>
            <a:p>
              <a:pPr>
                <a:buClrTx/>
                <a:buFontTx/>
                <a:buNone/>
                <a:defRPr/>
              </a:pPr>
              <a:endParaRPr lang="zh-CN" altLang="en-US" sz="2667" b="1" kern="1200" dirty="0">
                <a:solidFill>
                  <a:prstClr val="black"/>
                </a:solidFill>
                <a:latin typeface="Calibri" panose="020F0502020204030204" pitchFamily="34" charset="0"/>
                <a:ea typeface="微软雅黑" panose="020B0503020204020204" pitchFamily="34" charset="-122"/>
                <a:cs typeface="Calibri" panose="020F0502020204030204" pitchFamily="34" charset="0"/>
              </a:endParaRPr>
            </a:p>
          </p:txBody>
        </p:sp>
      </p:grpSp>
      <p:sp>
        <p:nvSpPr>
          <p:cNvPr id="10" name="Rectangle 9"/>
          <p:cNvSpPr/>
          <p:nvPr/>
        </p:nvSpPr>
        <p:spPr>
          <a:xfrm>
            <a:off x="1756754" y="218884"/>
            <a:ext cx="9815109" cy="1938992"/>
          </a:xfrm>
          <a:prstGeom prst="rect">
            <a:avLst/>
          </a:prstGeom>
        </p:spPr>
        <p:txBody>
          <a:bodyPr wrap="square">
            <a:spAutoFit/>
          </a:bodyPr>
          <a:lstStyle/>
          <a:p>
            <a:r>
              <a:rPr lang="vi-VN" sz="4000" b="1" smtClean="0">
                <a:latin typeface="+mj-lt"/>
              </a:rPr>
              <a:t>2</a:t>
            </a:r>
            <a:r>
              <a:rPr lang="en-US" sz="4000" b="1" smtClean="0">
                <a:latin typeface="+mj-lt"/>
              </a:rPr>
              <a:t>.</a:t>
            </a:r>
            <a:r>
              <a:rPr lang="vi-VN" sz="4000" smtClean="0">
                <a:latin typeface="+mj-lt"/>
              </a:rPr>
              <a:t>Chơi </a:t>
            </a:r>
            <a:r>
              <a:rPr lang="vi-VN" sz="4000">
                <a:latin typeface="+mj-lt"/>
              </a:rPr>
              <a:t>trò chơi: </a:t>
            </a:r>
            <a:r>
              <a:rPr lang="vi-VN" sz="4000" b="1" i="1">
                <a:solidFill>
                  <a:srgbClr val="FF0000"/>
                </a:solidFill>
                <a:latin typeface="+mj-lt"/>
              </a:rPr>
              <a:t>Mỗi người một </a:t>
            </a:r>
            <a:r>
              <a:rPr lang="vi-VN" sz="4000" b="1" i="1" smtClean="0">
                <a:solidFill>
                  <a:srgbClr val="FF0000"/>
                </a:solidFill>
                <a:latin typeface="+mj-lt"/>
              </a:rPr>
              <a:t>vẻ</a:t>
            </a:r>
            <a:endParaRPr lang="en-US" sz="4000" b="1" i="1" smtClean="0">
              <a:solidFill>
                <a:srgbClr val="FF0000"/>
              </a:solidFill>
              <a:latin typeface="+mj-lt"/>
            </a:endParaRPr>
          </a:p>
          <a:p>
            <a:endParaRPr lang="vi-VN" sz="4000">
              <a:latin typeface="+mj-lt"/>
            </a:endParaRPr>
          </a:p>
          <a:p>
            <a:pPr algn="ctr"/>
            <a:endParaRPr lang="vi-VN" sz="4000" kern="1200" dirty="0">
              <a:solidFill>
                <a:srgbClr val="7030A0"/>
              </a:solidFill>
              <a:latin typeface="+mj-lt"/>
              <a:cs typeface="Calibri" panose="020F050202020403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75" y="1199663"/>
            <a:ext cx="9315450" cy="527685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p:transition spd="slow" advTm="585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5" presetClass="emph" presetSubtype="0" grpId="0" nodeType="withEffect">
                                  <p:stCondLst>
                                    <p:cond delay="0"/>
                                  </p:stCondLst>
                                  <p:iterate type="lt">
                                    <p:tmAbs val="25"/>
                                  </p:iterate>
                                  <p:childTnLst>
                                    <p:set>
                                      <p:cBhvr override="childStyle">
                                        <p:cTn id="8"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7" name="Picture 36">
            <a:extLst>
              <a:ext uri="{FF2B5EF4-FFF2-40B4-BE49-F238E27FC236}">
                <a16:creationId xmlns:a16="http://schemas.microsoft.com/office/drawing/2014/main" xmlns="" id="{F25CBED6-DD65-4743-BD78-4A7B01690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536705" y="140685"/>
            <a:ext cx="9658828" cy="6001643"/>
          </a:xfrm>
          <a:prstGeom prst="rect">
            <a:avLst/>
          </a:prstGeom>
          <a:noFill/>
        </p:spPr>
        <p:txBody>
          <a:bodyPr wrap="square" rtlCol="0">
            <a:spAutoFit/>
          </a:bodyPr>
          <a:lstStyle/>
          <a:p>
            <a:r>
              <a:rPr lang="vi-VN" sz="3200" smtClean="0">
                <a:latin typeface="Times New Roman" pitchFamily="18" charset="0"/>
                <a:cs typeface="Times New Roman" pitchFamily="18" charset="0"/>
              </a:rPr>
              <a:t>Em </a:t>
            </a:r>
            <a:r>
              <a:rPr lang="vi-VN" sz="3200">
                <a:latin typeface="Times New Roman" pitchFamily="18" charset="0"/>
                <a:cs typeface="Times New Roman" pitchFamily="18" charset="0"/>
              </a:rPr>
              <a:t>dựa vào đặc điểm các bạn trong lớp em để chơi trò chơi và đoán</a:t>
            </a:r>
          </a:p>
          <a:p>
            <a:r>
              <a:rPr lang="vi-VN" sz="3200">
                <a:solidFill>
                  <a:srgbClr val="FF0000"/>
                </a:solidFill>
                <a:latin typeface="Times New Roman" pitchFamily="18" charset="0"/>
                <a:cs typeface="Times New Roman" pitchFamily="18" charset="0"/>
              </a:rPr>
              <a:t>- </a:t>
            </a:r>
            <a:r>
              <a:rPr lang="vi-VN" sz="3200" b="1">
                <a:solidFill>
                  <a:srgbClr val="FF0000"/>
                </a:solidFill>
                <a:latin typeface="Times New Roman" pitchFamily="18" charset="0"/>
                <a:cs typeface="Times New Roman" pitchFamily="18" charset="0"/>
              </a:rPr>
              <a:t>Gợi ý trả lời</a:t>
            </a:r>
          </a:p>
          <a:p>
            <a:r>
              <a:rPr lang="vi-VN" sz="3200">
                <a:latin typeface="Times New Roman" pitchFamily="18" charset="0"/>
                <a:cs typeface="Times New Roman" pitchFamily="18" charset="0"/>
              </a:rPr>
              <a:t>+ Bạn nữ cao cao, có mái tóc đen dài, đôi mắt to </a:t>
            </a:r>
            <a:endParaRPr lang="en-US" sz="3200" smtClean="0">
              <a:latin typeface="Times New Roman" pitchFamily="18" charset="0"/>
              <a:cs typeface="Times New Roman" pitchFamily="18" charset="0"/>
            </a:endParaRPr>
          </a:p>
          <a:p>
            <a:r>
              <a:rPr lang="vi-VN" sz="3200" smtClean="0">
                <a:latin typeface="Times New Roman" pitchFamily="18" charset="0"/>
                <a:cs typeface="Times New Roman" pitchFamily="18" charset="0"/>
              </a:rPr>
              <a:t>=&gt; </a:t>
            </a:r>
            <a:r>
              <a:rPr lang="vi-VN" sz="3200">
                <a:latin typeface="Times New Roman" pitchFamily="18" charset="0"/>
                <a:cs typeface="Times New Roman" pitchFamily="18" charset="0"/>
              </a:rPr>
              <a:t>Đoán: Bạn Lan</a:t>
            </a:r>
          </a:p>
          <a:p>
            <a:r>
              <a:rPr lang="vi-VN" sz="3200">
                <a:latin typeface="Times New Roman" pitchFamily="18" charset="0"/>
                <a:cs typeface="Times New Roman" pitchFamily="18" charset="0"/>
              </a:rPr>
              <a:t>+ Bạn Nam cao to, chơi đá bóng giỏi, chăm học, đeo kính cận =&gt; Đoán: Bạn Tuấn Anh</a:t>
            </a:r>
          </a:p>
          <a:p>
            <a:r>
              <a:rPr lang="en-US" sz="3200" smtClean="0">
                <a:latin typeface="Times New Roman" pitchFamily="18" charset="0"/>
                <a:cs typeface="Times New Roman" pitchFamily="18" charset="0"/>
              </a:rPr>
              <a:t>+ </a:t>
            </a:r>
            <a:r>
              <a:rPr lang="vi-VN" sz="3200" smtClean="0">
                <a:latin typeface="Times New Roman" pitchFamily="18" charset="0"/>
                <a:cs typeface="Times New Roman" pitchFamily="18" charset="0"/>
              </a:rPr>
              <a:t>Bạn </a:t>
            </a:r>
            <a:r>
              <a:rPr lang="vi-VN" sz="3200">
                <a:latin typeface="Times New Roman" pitchFamily="18" charset="0"/>
                <a:cs typeface="Times New Roman" pitchFamily="18" charset="0"/>
              </a:rPr>
              <a:t>nữ thấp, bé bé, tóc xoăn, đeo kính hồng </a:t>
            </a:r>
            <a:endParaRPr lang="en-US" sz="3200" smtClean="0">
              <a:latin typeface="Times New Roman" pitchFamily="18" charset="0"/>
              <a:cs typeface="Times New Roman" pitchFamily="18" charset="0"/>
            </a:endParaRPr>
          </a:p>
          <a:p>
            <a:r>
              <a:rPr lang="vi-VN" sz="3200" smtClean="0">
                <a:latin typeface="Times New Roman" pitchFamily="18" charset="0"/>
                <a:cs typeface="Times New Roman" pitchFamily="18" charset="0"/>
              </a:rPr>
              <a:t>=&gt; </a:t>
            </a:r>
            <a:r>
              <a:rPr lang="vi-VN" sz="3200">
                <a:latin typeface="Times New Roman" pitchFamily="18" charset="0"/>
                <a:cs typeface="Times New Roman" pitchFamily="18" charset="0"/>
              </a:rPr>
              <a:t>Đoán: Bạn Ngọc</a:t>
            </a:r>
          </a:p>
          <a:p>
            <a:r>
              <a:rPr lang="vi-VN" sz="3200">
                <a:latin typeface="Times New Roman" pitchFamily="18" charset="0"/>
                <a:cs typeface="Times New Roman" pitchFamily="18" charset="0"/>
              </a:rPr>
              <a:t>+ Bạn nam cao gầy, da ngăm, không đeo kính, hôm nay mặc áo trắng =&gt; Đoán Bạn Minh</a:t>
            </a:r>
          </a:p>
          <a:p>
            <a:endParaRPr lang="en-US" sz="32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5496023"/>
      </p:ext>
    </p:extLst>
  </p:cSld>
  <p:clrMapOvr>
    <a:masterClrMapping/>
  </p:clrMapOvr>
  <p:transition spd="slow" advTm="5202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790" y="1948607"/>
            <a:ext cx="10830461" cy="2912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xmlns="" id="{90D023E0-22A5-44FC-8CC2-21219D96A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7966" y="5152657"/>
            <a:ext cx="2642516" cy="184603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4032659"/>
      </p:ext>
    </p:extLst>
  </p:cSld>
  <p:clrMapOvr>
    <a:masterClrMapping/>
  </p:clrMapOvr>
  <p:transition spd="slow" advTm="1480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p:cTn id="9" dur="1000" fill="hold"/>
                                        <p:tgtEl>
                                          <p:spTgt spid="30"/>
                                        </p:tgtEl>
                                        <p:attrNameLst>
                                          <p:attrName>ppt_w</p:attrName>
                                        </p:attrNameLst>
                                      </p:cBhvr>
                                      <p:tavLst>
                                        <p:tav tm="0">
                                          <p:val>
                                            <p:fltVal val="0"/>
                                          </p:val>
                                        </p:tav>
                                        <p:tav tm="100000">
                                          <p:val>
                                            <p:strVal val="#ppt_w"/>
                                          </p:val>
                                        </p:tav>
                                      </p:tavLst>
                                    </p:anim>
                                    <p:anim calcmode="lin" valueType="num">
                                      <p:cBhvr>
                                        <p:cTn id="10" dur="1000" fill="hold"/>
                                        <p:tgtEl>
                                          <p:spTgt spid="30"/>
                                        </p:tgtEl>
                                        <p:attrNameLst>
                                          <p:attrName>ppt_h</p:attrName>
                                        </p:attrNameLst>
                                      </p:cBhvr>
                                      <p:tavLst>
                                        <p:tav tm="0">
                                          <p:val>
                                            <p:fltVal val="0"/>
                                          </p:val>
                                        </p:tav>
                                        <p:tav tm="100000">
                                          <p:val>
                                            <p:strVal val="#ppt_h"/>
                                          </p:val>
                                        </p:tav>
                                      </p:tavLst>
                                    </p:anim>
                                    <p:anim calcmode="lin" valueType="num">
                                      <p:cBhvr>
                                        <p:cTn id="11" dur="1000" fill="hold"/>
                                        <p:tgtEl>
                                          <p:spTgt spid="30"/>
                                        </p:tgtEl>
                                        <p:attrNameLst>
                                          <p:attrName>style.rotation</p:attrName>
                                        </p:attrNameLst>
                                      </p:cBhvr>
                                      <p:tavLst>
                                        <p:tav tm="0">
                                          <p:val>
                                            <p:fltVal val="90"/>
                                          </p:val>
                                        </p:tav>
                                        <p:tav tm="100000">
                                          <p:val>
                                            <p:fltVal val="0"/>
                                          </p:val>
                                        </p:tav>
                                      </p:tavLst>
                                    </p:anim>
                                    <p:animEffect transition="in" filter="fade">
                                      <p:cBhvr>
                                        <p:cTn id="12" dur="1000"/>
                                        <p:tgtEl>
                                          <p:spTgt spid="30"/>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4.9|3.2|4.1|1|1.3|1"/>
</p:tagLst>
</file>

<file path=ppt/tags/tag2.xml><?xml version="1.0" encoding="utf-8"?>
<p:tagLst xmlns:a="http://schemas.openxmlformats.org/drawingml/2006/main" xmlns:r="http://schemas.openxmlformats.org/officeDocument/2006/relationships" xmlns:p="http://schemas.openxmlformats.org/presentationml/2006/main">
  <p:tag name="TIMING" val="|80"/>
</p:tagLst>
</file>

<file path=ppt/tags/tag3.xml><?xml version="1.0" encoding="utf-8"?>
<p:tagLst xmlns:a="http://schemas.openxmlformats.org/drawingml/2006/main" xmlns:r="http://schemas.openxmlformats.org/officeDocument/2006/relationships" xmlns:p="http://schemas.openxmlformats.org/presentationml/2006/main">
  <p:tag name="TIMING" val="|9.9"/>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TIMING" val="|0.3|1|0.9|0.8"/>
</p:tagLst>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155</Words>
  <Application>Microsoft Office PowerPoint</Application>
  <PresentationFormat>Custom</PresentationFormat>
  <Paragraphs>43</Paragraphs>
  <Slides>7</Slides>
  <Notes>6</Notes>
  <HiddenSlides>0</HiddenSlides>
  <MMClips>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vt:i4>
      </vt:variant>
    </vt:vector>
  </HeadingPairs>
  <TitlesOfParts>
    <vt:vector size="22" baseType="lpstr">
      <vt:lpstr>Arial</vt:lpstr>
      <vt:lpstr>Bowlby One SC</vt:lpstr>
      <vt:lpstr>Arial-Rounded</vt:lpstr>
      <vt:lpstr>Times New Roman</vt:lpstr>
      <vt:lpstr>Quicksand</vt:lpstr>
      <vt:lpstr>Calibri</vt:lpstr>
      <vt:lpstr>Quicksand Medium</vt:lpstr>
      <vt:lpstr>微软雅黑</vt:lpstr>
      <vt:lpstr>Tahoma</vt:lpstr>
      <vt:lpstr>等线</vt:lpstr>
      <vt:lpstr>Averta Std CY Bold</vt:lpstr>
      <vt:lpstr>Quicksand Light</vt:lpstr>
      <vt:lpstr>仓耳今楷05-6763 W05</vt:lpstr>
      <vt:lpstr>Flippy Cute Daily Activities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thành lê</dc:creator>
  <cp:lastModifiedBy>Admin</cp:lastModifiedBy>
  <cp:revision>92</cp:revision>
  <dcterms:modified xsi:type="dcterms:W3CDTF">2021-08-30T06:47:02Z</dcterms:modified>
</cp:coreProperties>
</file>